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60" r:id="rId3"/>
    <p:sldId id="261" r:id="rId4"/>
    <p:sldId id="257" r:id="rId5"/>
    <p:sldId id="258" r:id="rId6"/>
    <p:sldId id="259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33520C-2FD8-488C-988C-C50CDC2E827D}" type="datetimeFigureOut">
              <a:rPr lang="cs-CZ" smtClean="0"/>
              <a:t>26.8.2014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230A6E-7D14-4DDE-91AC-B362E6D94810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Řadu dalších najdete na internetu, např.</a:t>
            </a:r>
            <a:r>
              <a:rPr lang="cs-CZ" baseline="0" dirty="0" smtClean="0"/>
              <a:t> při zadání „optické klamy“ do vyhledávače </a:t>
            </a:r>
            <a:r>
              <a:rPr lang="cs-CZ" baseline="0" dirty="0" err="1" smtClean="0"/>
              <a:t>Google</a:t>
            </a:r>
            <a:r>
              <a:rPr lang="cs-CZ" baseline="0" dirty="0" smtClean="0"/>
              <a:t>, nebo např. zde http://www.</a:t>
            </a:r>
            <a:r>
              <a:rPr lang="cs-CZ" baseline="0" dirty="0" err="1" smtClean="0"/>
              <a:t>brainbashers.com</a:t>
            </a:r>
            <a:r>
              <a:rPr lang="cs-CZ" baseline="0" dirty="0" smtClean="0"/>
              <a:t>/</a:t>
            </a:r>
            <a:r>
              <a:rPr lang="cs-CZ" baseline="0" dirty="0" err="1" smtClean="0"/>
              <a:t>opticalillusions.asp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230A6E-7D14-4DDE-91AC-B362E6D94810}" type="slidenum">
              <a:rPr lang="cs-CZ" smtClean="0"/>
              <a:t>1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Říkejte</a:t>
            </a:r>
            <a:r>
              <a:rPr lang="cs-CZ" baseline="0" dirty="0" smtClean="0"/>
              <a:t> barvy, kterými je nápis napsaný.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230A6E-7D14-4DDE-91AC-B362E6D94810}" type="slidenum">
              <a:rPr lang="cs-CZ" smtClean="0"/>
              <a:t>2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0A076-EDD3-4E15-852C-D8FE2E313551}" type="datetimeFigureOut">
              <a:rPr lang="cs-CZ" smtClean="0"/>
              <a:t>26.8.2014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DA8B5-FCA4-44E9-B8E9-D489EFABF01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0A076-EDD3-4E15-852C-D8FE2E313551}" type="datetimeFigureOut">
              <a:rPr lang="cs-CZ" smtClean="0"/>
              <a:t>26.8.2014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DA8B5-FCA4-44E9-B8E9-D489EFABF01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0A076-EDD3-4E15-852C-D8FE2E313551}" type="datetimeFigureOut">
              <a:rPr lang="cs-CZ" smtClean="0"/>
              <a:t>26.8.2014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DA8B5-FCA4-44E9-B8E9-D489EFABF01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0A076-EDD3-4E15-852C-D8FE2E313551}" type="datetimeFigureOut">
              <a:rPr lang="cs-CZ" smtClean="0"/>
              <a:t>26.8.2014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DA8B5-FCA4-44E9-B8E9-D489EFABF01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0A076-EDD3-4E15-852C-D8FE2E313551}" type="datetimeFigureOut">
              <a:rPr lang="cs-CZ" smtClean="0"/>
              <a:t>26.8.2014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DA8B5-FCA4-44E9-B8E9-D489EFABF01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0A076-EDD3-4E15-852C-D8FE2E313551}" type="datetimeFigureOut">
              <a:rPr lang="cs-CZ" smtClean="0"/>
              <a:t>26.8.2014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DA8B5-FCA4-44E9-B8E9-D489EFABF01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0A076-EDD3-4E15-852C-D8FE2E313551}" type="datetimeFigureOut">
              <a:rPr lang="cs-CZ" smtClean="0"/>
              <a:t>26.8.2014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DA8B5-FCA4-44E9-B8E9-D489EFABF01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0A076-EDD3-4E15-852C-D8FE2E313551}" type="datetimeFigureOut">
              <a:rPr lang="cs-CZ" smtClean="0"/>
              <a:t>26.8.2014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DA8B5-FCA4-44E9-B8E9-D489EFABF01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0A076-EDD3-4E15-852C-D8FE2E313551}" type="datetimeFigureOut">
              <a:rPr lang="cs-CZ" smtClean="0"/>
              <a:t>26.8.2014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DA8B5-FCA4-44E9-B8E9-D489EFABF01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0A076-EDD3-4E15-852C-D8FE2E313551}" type="datetimeFigureOut">
              <a:rPr lang="cs-CZ" smtClean="0"/>
              <a:t>26.8.2014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DA8B5-FCA4-44E9-B8E9-D489EFABF01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0A076-EDD3-4E15-852C-D8FE2E313551}" type="datetimeFigureOut">
              <a:rPr lang="cs-CZ" smtClean="0"/>
              <a:t>26.8.2014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DA8B5-FCA4-44E9-B8E9-D489EFABF01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40A076-EDD3-4E15-852C-D8FE2E313551}" type="datetimeFigureOut">
              <a:rPr lang="cs-CZ" smtClean="0"/>
              <a:t>26.8.2014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4DA8B5-FCA4-44E9-B8E9-D489EFABF015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Optické klamy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Popište, co vidíte </a:t>
            </a:r>
            <a:r>
              <a:rPr lang="cs-CZ" dirty="0" smtClean="0">
                <a:sym typeface="Wingdings" pitchFamily="2" charset="2"/>
              </a:rPr>
              <a:t>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17410" name="Picture 2" descr="http://www.poradte.cz/picture/2010/312798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2976" y="27142"/>
            <a:ext cx="6643734" cy="683088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20482" name="Picture 2" descr="Colour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1214422"/>
            <a:ext cx="8717855" cy="42862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1026" name="Picture 2" descr="http://upload.wikimedia.org/wikipedia/commons/thumb/5/55/Kanizsa_triangle.svg/300px-Kanizsa_triangle.svg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14480" y="214290"/>
            <a:ext cx="5857916" cy="6248446"/>
          </a:xfrm>
          <a:prstGeom prst="rect">
            <a:avLst/>
          </a:prstGeom>
          <a:noFill/>
        </p:spPr>
      </p:pic>
      <p:sp>
        <p:nvSpPr>
          <p:cNvPr id="5" name="Obdélník 4"/>
          <p:cNvSpPr/>
          <p:nvPr/>
        </p:nvSpPr>
        <p:spPr>
          <a:xfrm>
            <a:off x="0" y="6211669"/>
            <a:ext cx="97155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>Autor </a:t>
            </a:r>
            <a:r>
              <a:rPr lang="cs-CZ" dirty="0" err="1" smtClean="0"/>
              <a:t>Fibonacci</a:t>
            </a:r>
            <a:r>
              <a:rPr lang="cs-CZ" dirty="0" smtClean="0"/>
              <a:t>, licence </a:t>
            </a:r>
            <a:r>
              <a:rPr lang="cs-CZ" dirty="0" err="1" smtClean="0"/>
              <a:t>creative</a:t>
            </a:r>
            <a:r>
              <a:rPr lang="cs-CZ" dirty="0" smtClean="0"/>
              <a:t> </a:t>
            </a:r>
            <a:r>
              <a:rPr lang="cs-CZ" dirty="0" err="1" smtClean="0"/>
              <a:t>commons</a:t>
            </a:r>
            <a:r>
              <a:rPr lang="cs-CZ" dirty="0" smtClean="0"/>
              <a:t>, http://cs.wikipedia.org/wiki/Optick%C3%A1_iluze#mediaviewer/Soubor:Kanizsa_triangle.svg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7170" name="Picture 2" descr="http://upload.wikimedia.org/wikipedia/commons/thumb/a/ab/Rotating_snakes_peripheral_drift_illusion.svg/512px-Rotating_snakes_peripheral_drift_illusion.svg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357166"/>
            <a:ext cx="8151890" cy="5429288"/>
          </a:xfrm>
          <a:prstGeom prst="rect">
            <a:avLst/>
          </a:prstGeom>
          <a:noFill/>
        </p:spPr>
      </p:pic>
      <p:sp>
        <p:nvSpPr>
          <p:cNvPr id="5" name="Obdélník 4"/>
          <p:cNvSpPr/>
          <p:nvPr/>
        </p:nvSpPr>
        <p:spPr>
          <a:xfrm>
            <a:off x="428596" y="5934670"/>
            <a:ext cx="828680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>Autor </a:t>
            </a:r>
            <a:r>
              <a:rPr lang="cs-CZ" dirty="0" err="1" smtClean="0"/>
              <a:t>Cmglee</a:t>
            </a:r>
            <a:r>
              <a:rPr lang="cs-CZ" dirty="0" smtClean="0"/>
              <a:t>, licence </a:t>
            </a:r>
            <a:r>
              <a:rPr lang="cs-CZ" dirty="0" err="1" smtClean="0"/>
              <a:t>creative</a:t>
            </a:r>
            <a:r>
              <a:rPr lang="cs-CZ" dirty="0" smtClean="0"/>
              <a:t> </a:t>
            </a:r>
            <a:r>
              <a:rPr lang="cs-CZ" dirty="0" err="1" smtClean="0"/>
              <a:t>commons</a:t>
            </a:r>
            <a:r>
              <a:rPr lang="cs-CZ" dirty="0" smtClean="0"/>
              <a:t> http://cs.wikipedia.org/wiki/Optick%C3%A1_iluze#mediaviewer/Soubor:Rotating_snakes_peripheral_drift_illusion.svg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6146" name="Picture 2" descr="http://upload.wikimedia.org/wikipedia/commons/thumb/f/fe/The_Crevasse.jpg/640px-The_Crevass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214290"/>
            <a:ext cx="4286280" cy="6429421"/>
          </a:xfrm>
          <a:prstGeom prst="rect">
            <a:avLst/>
          </a:prstGeom>
          <a:noFill/>
        </p:spPr>
      </p:pic>
      <p:sp>
        <p:nvSpPr>
          <p:cNvPr id="5" name="Obdélník 4"/>
          <p:cNvSpPr/>
          <p:nvPr/>
        </p:nvSpPr>
        <p:spPr>
          <a:xfrm>
            <a:off x="5857884" y="4643446"/>
            <a:ext cx="271464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>Autor </a:t>
            </a:r>
            <a:r>
              <a:rPr lang="cs-CZ" dirty="0" err="1" smtClean="0"/>
              <a:t>edgar</a:t>
            </a:r>
            <a:r>
              <a:rPr lang="cs-CZ" dirty="0" smtClean="0"/>
              <a:t> </a:t>
            </a:r>
            <a:r>
              <a:rPr lang="cs-CZ" dirty="0" err="1" smtClean="0"/>
              <a:t>Mueller</a:t>
            </a:r>
            <a:r>
              <a:rPr lang="cs-CZ" dirty="0" smtClean="0"/>
              <a:t>, licence </a:t>
            </a:r>
            <a:r>
              <a:rPr lang="cs-CZ" dirty="0" err="1" smtClean="0"/>
              <a:t>creative</a:t>
            </a:r>
            <a:r>
              <a:rPr lang="cs-CZ" dirty="0" smtClean="0"/>
              <a:t> </a:t>
            </a:r>
            <a:r>
              <a:rPr lang="cs-CZ" dirty="0" err="1" smtClean="0"/>
              <a:t>commons</a:t>
            </a:r>
            <a:r>
              <a:rPr lang="cs-CZ" dirty="0" smtClean="0"/>
              <a:t> http://cs.wikipedia.org/wiki/Optick%C3%A1_iluze#mediaviewer/Soubor:The_Crevasse.jpg</a:t>
            </a: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71</Words>
  <Application>Microsoft Office PowerPoint</Application>
  <PresentationFormat>Předvádění na obrazovce (4:3)</PresentationFormat>
  <Paragraphs>9</Paragraphs>
  <Slides>6</Slides>
  <Notes>2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Motiv sady Office</vt:lpstr>
      <vt:lpstr>Optické klamy</vt:lpstr>
      <vt:lpstr>Snímek 2</vt:lpstr>
      <vt:lpstr>Snímek 3</vt:lpstr>
      <vt:lpstr>Snímek 4</vt:lpstr>
      <vt:lpstr>Snímek 5</vt:lpstr>
      <vt:lpstr>Snímek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Optické klamy</dc:title>
  <dc:creator>KUDBI</dc:creator>
  <cp:lastModifiedBy>KUDBI</cp:lastModifiedBy>
  <cp:revision>5</cp:revision>
  <dcterms:created xsi:type="dcterms:W3CDTF">2014-08-26T11:27:31Z</dcterms:created>
  <dcterms:modified xsi:type="dcterms:W3CDTF">2014-08-26T11:46:46Z</dcterms:modified>
</cp:coreProperties>
</file>